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0287000" cy="12858750"/>
  <p:notesSz cx="12858750" cy="10287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6" d="100"/>
          <a:sy n="66" d="100"/>
        </p:scale>
        <p:origin x="2920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dith | HR Partner" userId="93108a50-b5c2-464d-b1cc-38c191401263" providerId="ADAL" clId="{1928B449-C202-5038-B82C-9FC5A53C9A9F}"/>
    <pc:docChg chg="modSld">
      <pc:chgData name="Judith | HR Partner" userId="93108a50-b5c2-464d-b1cc-38c191401263" providerId="ADAL" clId="{1928B449-C202-5038-B82C-9FC5A53C9A9F}" dt="2026-10-12T14:07:19.613" v="0" actId="20577"/>
      <pc:docMkLst>
        <pc:docMk/>
      </pc:docMkLst>
      <pc:sldChg chg="modSp mod">
        <pc:chgData name="Judith | HR Partner" userId="93108a50-b5c2-464d-b1cc-38c191401263" providerId="ADAL" clId="{1928B449-C202-5038-B82C-9FC5A53C9A9F}" dt="2026-10-12T14:07:19.613" v="0" actId="20577"/>
        <pc:sldMkLst>
          <pc:docMk/>
          <pc:sldMk cId="0" sldId="259"/>
        </pc:sldMkLst>
        <pc:spChg chg="mod">
          <ac:chgData name="Judith | HR Partner" userId="93108a50-b5c2-464d-b1cc-38c191401263" providerId="ADAL" clId="{1928B449-C202-5038-B82C-9FC5A53C9A9F}" dt="2026-10-12T14:07:19.613" v="0" actId="20577"/>
          <ac:spMkLst>
            <pc:docMk/>
            <pc:sldMk cId="0" sldId="259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469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Folie 1 (Titelfolie): Foto und Logo des Unternehmens einfügen (Platzhalter löschen oder überdecken). Stellentitel mit (w/m/d) belassen. Drei Eckdaten kurz halten. Hinweis: Nur Fotos und Logos verwenden, für die Nutzungsrechte und Einwilligungen vorliegen.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Folie 2 (Jobprofil): 3 bis 5 Stichpunkte je Block, keine Schachtelsätze, konkrete Tätigkeiten statt Floskeln. Gehalt: nur Angaben des Unternehmens eintragen, Entgeltangabe nach Kollektivvertrag beachten [PRÜFEN: rechtlich]. Nicht benötigte Zeilen löschen.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Folie 3 (Unternehmen und Bewerbung): Benefits mit Icon, 2 bis 3 Stück. Bewerbungsweg wie vereinbart: Link zur Karriere- oder Bewerbungsseite des Unternehmens oder E-Mail-Adresse. Bewerbungen laufen direkt über das Unternehmen.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B51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731520" y="594360"/>
            <a:ext cx="8823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600" dirty="0">
                <a:solidFill>
                  <a:srgbClr val="B07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JOBS.OSTTIROL  ·  WIR SUCHEN</a:t>
            </a:r>
            <a:endParaRPr lang="en-US" sz="2000" dirty="0"/>
          </a:p>
        </p:txBody>
      </p:sp>
      <p:sp>
        <p:nvSpPr>
          <p:cNvPr id="3" name="FOTO-Platzhalter"/>
          <p:cNvSpPr/>
          <p:nvPr/>
        </p:nvSpPr>
        <p:spPr>
          <a:xfrm>
            <a:off x="731520" y="1371600"/>
            <a:ext cx="8823960" cy="5394960"/>
          </a:xfrm>
          <a:prstGeom prst="roundRect">
            <a:avLst>
              <a:gd name="adj" fmla="val 5932"/>
            </a:avLst>
          </a:prstGeom>
          <a:solidFill>
            <a:srgbClr val="8A8F73"/>
          </a:solidFill>
          <a:ln w="25400">
            <a:solidFill>
              <a:srgbClr val="E8DCC5"/>
            </a:solidFill>
            <a:prstDash val="dash"/>
          </a:ln>
        </p:spPr>
        <p:txBody>
          <a:bodyPr/>
          <a:lstStyle/>
          <a:p>
            <a:endParaRPr lang="de-DE"/>
          </a:p>
        </p:txBody>
      </p:sp>
      <p:sp>
        <p:nvSpPr>
          <p:cNvPr id="4" name="FOTO-Hinweis"/>
          <p:cNvSpPr txBox="1"/>
          <p:nvPr/>
        </p:nvSpPr>
        <p:spPr>
          <a:xfrm>
            <a:off x="1097280" y="3017520"/>
            <a:ext cx="809244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F7F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 EINFÜGEN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dirty="0">
                <a:solidFill>
                  <a:srgbClr val="F7F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Team, Arbeitsplatz oder Betrieb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dirty="0">
                <a:solidFill>
                  <a:srgbClr val="F7F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(Hochformat- oder Querfoto, Querformat wird zugeschnitten)</a:t>
            </a:r>
            <a:endParaRPr lang="en-US" sz="2200" dirty="0"/>
          </a:p>
        </p:txBody>
      </p:sp>
      <p:sp>
        <p:nvSpPr>
          <p:cNvPr id="5" name="Stellentitel"/>
          <p:cNvSpPr txBox="1"/>
          <p:nvPr/>
        </p:nvSpPr>
        <p:spPr>
          <a:xfrm>
            <a:off x="731520" y="7086600"/>
            <a:ext cx="88239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0000"/>
              </a:lnSpc>
              <a:buNone/>
            </a:pPr>
            <a:r>
              <a:rPr lang="en-US" sz="7000" b="1" dirty="0">
                <a:solidFill>
                  <a:srgbClr val="E8DC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[STELLENTITEL]</a:t>
            </a:r>
            <a:endParaRPr lang="en-US" sz="70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7000" b="1" dirty="0">
                <a:solidFill>
                  <a:srgbClr val="E8DC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(W/M/D)</a:t>
            </a:r>
            <a:endParaRPr lang="en-US" sz="7000" dirty="0"/>
          </a:p>
        </p:txBody>
      </p:sp>
      <p:sp>
        <p:nvSpPr>
          <p:cNvPr id="6" name="Fact-Feld 1"/>
          <p:cNvSpPr/>
          <p:nvPr/>
        </p:nvSpPr>
        <p:spPr>
          <a:xfrm>
            <a:off x="731520" y="9646920"/>
            <a:ext cx="2788920" cy="868680"/>
          </a:xfrm>
          <a:prstGeom prst="roundRect">
            <a:avLst>
              <a:gd name="adj" fmla="val 26316"/>
            </a:avLst>
          </a:prstGeom>
          <a:solidFill>
            <a:srgbClr val="F7F2EA"/>
          </a:solidFill>
          <a:ln w="12700">
            <a:solidFill>
              <a:srgbClr val="F7F2EA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7" name="Fact 1"/>
          <p:cNvSpPr txBox="1"/>
          <p:nvPr/>
        </p:nvSpPr>
        <p:spPr>
          <a:xfrm>
            <a:off x="731520" y="9646920"/>
            <a:ext cx="27889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B51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Standort</a:t>
            </a:r>
            <a:endParaRPr lang="en-US" sz="2000" dirty="0"/>
          </a:p>
        </p:txBody>
      </p:sp>
      <p:sp>
        <p:nvSpPr>
          <p:cNvPr id="8" name="Fact-Feld 2"/>
          <p:cNvSpPr/>
          <p:nvPr/>
        </p:nvSpPr>
        <p:spPr>
          <a:xfrm>
            <a:off x="3749040" y="9646920"/>
            <a:ext cx="2788920" cy="868680"/>
          </a:xfrm>
          <a:prstGeom prst="roundRect">
            <a:avLst>
              <a:gd name="adj" fmla="val 26316"/>
            </a:avLst>
          </a:prstGeom>
          <a:solidFill>
            <a:srgbClr val="F7F2EA"/>
          </a:solidFill>
          <a:ln w="12700">
            <a:solidFill>
              <a:srgbClr val="F7F2EA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9" name="Fact 2"/>
          <p:cNvSpPr txBox="1"/>
          <p:nvPr/>
        </p:nvSpPr>
        <p:spPr>
          <a:xfrm>
            <a:off x="3749040" y="9646920"/>
            <a:ext cx="27889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B51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Vollzeit / Teilzeit</a:t>
            </a:r>
            <a:endParaRPr lang="en-US" sz="2000" dirty="0"/>
          </a:p>
        </p:txBody>
      </p:sp>
      <p:sp>
        <p:nvSpPr>
          <p:cNvPr id="10" name="Fact-Feld 3"/>
          <p:cNvSpPr/>
          <p:nvPr/>
        </p:nvSpPr>
        <p:spPr>
          <a:xfrm>
            <a:off x="6766560" y="9646920"/>
            <a:ext cx="2788920" cy="868680"/>
          </a:xfrm>
          <a:prstGeom prst="roundRect">
            <a:avLst>
              <a:gd name="adj" fmla="val 26316"/>
            </a:avLst>
          </a:prstGeom>
          <a:solidFill>
            <a:srgbClr val="F7F2EA"/>
          </a:solidFill>
          <a:ln w="12700">
            <a:solidFill>
              <a:srgbClr val="F7F2EA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1" name="Fact 3"/>
          <p:cNvSpPr txBox="1"/>
          <p:nvPr/>
        </p:nvSpPr>
        <p:spPr>
          <a:xfrm>
            <a:off x="6766560" y="9646920"/>
            <a:ext cx="27889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B51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Eintritt: ab sofort</a:t>
            </a:r>
            <a:endParaRPr lang="en-US" sz="2000" dirty="0"/>
          </a:p>
        </p:txBody>
      </p:sp>
      <p:sp>
        <p:nvSpPr>
          <p:cNvPr id="12" name="LOGO-Platzhalter"/>
          <p:cNvSpPr/>
          <p:nvPr/>
        </p:nvSpPr>
        <p:spPr>
          <a:xfrm>
            <a:off x="731520" y="10835640"/>
            <a:ext cx="4754880" cy="1005840"/>
          </a:xfrm>
          <a:prstGeom prst="roundRect">
            <a:avLst>
              <a:gd name="adj" fmla="val 22727"/>
            </a:avLst>
          </a:prstGeom>
          <a:solidFill>
            <a:srgbClr val="F7F2EA"/>
          </a:solidFill>
          <a:ln w="19050">
            <a:solidFill>
              <a:srgbClr val="CBB9A3"/>
            </a:solidFill>
            <a:prstDash val="dash"/>
          </a:ln>
        </p:spPr>
        <p:txBody>
          <a:bodyPr/>
          <a:lstStyle/>
          <a:p>
            <a:endParaRPr lang="de-DE"/>
          </a:p>
        </p:txBody>
      </p:sp>
      <p:sp>
        <p:nvSpPr>
          <p:cNvPr id="13" name="LOGO-Hinweis"/>
          <p:cNvSpPr txBox="1"/>
          <p:nvPr/>
        </p:nvSpPr>
        <p:spPr>
          <a:xfrm>
            <a:off x="731520" y="10835640"/>
            <a:ext cx="47548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8A8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LOGO des Unternehmens</a:t>
            </a:r>
            <a:endParaRPr lang="en-US" sz="1800" dirty="0"/>
          </a:p>
        </p:txBody>
      </p:sp>
      <p:sp>
        <p:nvSpPr>
          <p:cNvPr id="14" name="Wischen"/>
          <p:cNvSpPr txBox="1"/>
          <p:nvPr/>
        </p:nvSpPr>
        <p:spPr>
          <a:xfrm>
            <a:off x="5897880" y="10835640"/>
            <a:ext cx="3657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2200" b="1" dirty="0">
                <a:solidFill>
                  <a:srgbClr val="B07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Wischen für mehr  →</a:t>
            </a:r>
            <a:endParaRPr lang="en-US" sz="2200" dirty="0"/>
          </a:p>
        </p:txBody>
      </p:sp>
      <p:sp>
        <p:nvSpPr>
          <p:cNvPr id="15" name="Fuss"/>
          <p:cNvSpPr txBox="1"/>
          <p:nvPr/>
        </p:nvSpPr>
        <p:spPr>
          <a:xfrm>
            <a:off x="731520" y="1207008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BB9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jobs.osttirol  ·  Instagram  ·  TikTok</a:t>
            </a:r>
            <a:endParaRPr lang="en-US" sz="1400" dirty="0"/>
          </a:p>
        </p:txBody>
      </p:sp>
      <p:sp>
        <p:nvSpPr>
          <p:cNvPr id="16" name="Seitenzahl"/>
          <p:cNvSpPr txBox="1"/>
          <p:nvPr/>
        </p:nvSpPr>
        <p:spPr>
          <a:xfrm>
            <a:off x="8183880" y="1207008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CBB9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/ 3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731520" y="594360"/>
            <a:ext cx="8823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600" dirty="0">
                <a:solidFill>
                  <a:srgbClr val="B07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JOBS.OSTTIROL  ·  [UNTERNEHMEN]</a:t>
            </a:r>
            <a:endParaRPr lang="en-US" sz="2000" dirty="0"/>
          </a:p>
        </p:txBody>
      </p:sp>
      <p:sp>
        <p:nvSpPr>
          <p:cNvPr id="3" name="Titel"/>
          <p:cNvSpPr txBox="1"/>
          <p:nvPr/>
        </p:nvSpPr>
        <p:spPr>
          <a:xfrm>
            <a:off x="731520" y="1051560"/>
            <a:ext cx="8823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600" b="1" dirty="0">
                <a:solidFill>
                  <a:srgbClr val="4B51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JOBPROFIL</a:t>
            </a:r>
            <a:endParaRPr lang="en-US" sz="6600" dirty="0"/>
          </a:p>
        </p:txBody>
      </p:sp>
      <p:sp>
        <p:nvSpPr>
          <p:cNvPr id="4" name="Karte Aufgaben"/>
          <p:cNvSpPr/>
          <p:nvPr/>
        </p:nvSpPr>
        <p:spPr>
          <a:xfrm>
            <a:off x="731520" y="2697480"/>
            <a:ext cx="8823960" cy="356616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31750">
            <a:solidFill>
              <a:srgbClr val="4B5136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5" name="Aufgaben Titel"/>
          <p:cNvSpPr txBox="1"/>
          <p:nvPr/>
        </p:nvSpPr>
        <p:spPr>
          <a:xfrm>
            <a:off x="1188720" y="2926080"/>
            <a:ext cx="7909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4B51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Deine Aufgaben</a:t>
            </a:r>
            <a:endParaRPr lang="en-US" sz="3000" dirty="0"/>
          </a:p>
        </p:txBody>
      </p:sp>
      <p:sp>
        <p:nvSpPr>
          <p:cNvPr id="6" name="Aufgaben Liste"/>
          <p:cNvSpPr txBox="1"/>
          <p:nvPr/>
        </p:nvSpPr>
        <p:spPr>
          <a:xfrm>
            <a:off x="1188720" y="3657600"/>
            <a:ext cx="79095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2F33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 1, konkret und kurz</a:t>
            </a:r>
            <a:endParaRPr lang="en-US" sz="2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2F33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 2, konkret und kurz</a:t>
            </a:r>
            <a:endParaRPr lang="en-US" sz="2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2F33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 3, konkret und kurz</a:t>
            </a:r>
            <a:endParaRPr lang="en-US" sz="22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2200" dirty="0">
                <a:solidFill>
                  <a:srgbClr val="2F33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 4, konkret und kurz</a:t>
            </a:r>
            <a:endParaRPr lang="en-US" sz="2200" dirty="0"/>
          </a:p>
        </p:txBody>
      </p:sp>
      <p:sp>
        <p:nvSpPr>
          <p:cNvPr id="7" name="Karte Anforderungen"/>
          <p:cNvSpPr/>
          <p:nvPr/>
        </p:nvSpPr>
        <p:spPr>
          <a:xfrm>
            <a:off x="731520" y="6537960"/>
            <a:ext cx="8823960" cy="3931920"/>
          </a:xfrm>
          <a:prstGeom prst="roundRect">
            <a:avLst>
              <a:gd name="adj" fmla="val 6977"/>
            </a:avLst>
          </a:prstGeom>
          <a:solidFill>
            <a:srgbClr val="4B5136"/>
          </a:solidFill>
          <a:ln w="12700">
            <a:solidFill>
              <a:srgbClr val="4B5136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8" name="Anforderungen Titel"/>
          <p:cNvSpPr txBox="1"/>
          <p:nvPr/>
        </p:nvSpPr>
        <p:spPr>
          <a:xfrm>
            <a:off x="1188720" y="6766560"/>
            <a:ext cx="7909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E8DC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bringst du mit</a:t>
            </a:r>
            <a:endParaRPr lang="en-US" sz="3000" dirty="0"/>
          </a:p>
        </p:txBody>
      </p:sp>
      <p:sp>
        <p:nvSpPr>
          <p:cNvPr id="9" name="Muss Label"/>
          <p:cNvSpPr txBox="1"/>
          <p:nvPr/>
        </p:nvSpPr>
        <p:spPr>
          <a:xfrm>
            <a:off x="1188720" y="7452360"/>
            <a:ext cx="7909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400" dirty="0">
                <a:solidFill>
                  <a:srgbClr val="E8C9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MUSS</a:t>
            </a:r>
            <a:endParaRPr lang="en-US" sz="1600" dirty="0"/>
          </a:p>
        </p:txBody>
      </p:sp>
      <p:sp>
        <p:nvSpPr>
          <p:cNvPr id="10" name="Muss Liste"/>
          <p:cNvSpPr txBox="1"/>
          <p:nvPr/>
        </p:nvSpPr>
        <p:spPr>
          <a:xfrm>
            <a:off x="1188720" y="7818120"/>
            <a:ext cx="7909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200" dirty="0">
                <a:solidFill>
                  <a:srgbClr val="F7F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Voraussetzung 1</a:t>
            </a:r>
            <a:endParaRPr lang="en-US" sz="2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200" dirty="0">
                <a:solidFill>
                  <a:srgbClr val="F7F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Voraussetzung 2</a:t>
            </a:r>
            <a:endParaRPr lang="en-US" sz="2200" dirty="0"/>
          </a:p>
        </p:txBody>
      </p:sp>
      <p:sp>
        <p:nvSpPr>
          <p:cNvPr id="11" name="Vorteil Label"/>
          <p:cNvSpPr txBox="1"/>
          <p:nvPr/>
        </p:nvSpPr>
        <p:spPr>
          <a:xfrm>
            <a:off x="1188720" y="9006840"/>
            <a:ext cx="7909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400" dirty="0">
                <a:solidFill>
                  <a:srgbClr val="E8C9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VON VORTEIL</a:t>
            </a:r>
            <a:endParaRPr lang="en-US" sz="1600" dirty="0"/>
          </a:p>
        </p:txBody>
      </p:sp>
      <p:sp>
        <p:nvSpPr>
          <p:cNvPr id="12" name="Vorteil Liste"/>
          <p:cNvSpPr txBox="1"/>
          <p:nvPr/>
        </p:nvSpPr>
        <p:spPr>
          <a:xfrm>
            <a:off x="1188720" y="9372600"/>
            <a:ext cx="7909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200" dirty="0">
                <a:solidFill>
                  <a:srgbClr val="F7F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Wünschenswert 1</a:t>
            </a:r>
            <a:endParaRPr lang="en-US" sz="2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200" dirty="0">
                <a:solidFill>
                  <a:srgbClr val="F7F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Wünschenswert 2</a:t>
            </a:r>
            <a:endParaRPr lang="en-US" sz="2200" dirty="0"/>
          </a:p>
        </p:txBody>
      </p:sp>
      <p:pic>
        <p:nvPicPr>
          <p:cNvPr id="13" name="Icon Gehalt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2140" y="10744200"/>
            <a:ext cx="640080" cy="640080"/>
          </a:xfrm>
          <a:prstGeom prst="rect">
            <a:avLst/>
          </a:prstGeom>
        </p:spPr>
      </p:pic>
      <p:sp>
        <p:nvSpPr>
          <p:cNvPr id="14" name="Label Gehalt"/>
          <p:cNvSpPr txBox="1"/>
          <p:nvPr/>
        </p:nvSpPr>
        <p:spPr>
          <a:xfrm>
            <a:off x="731520" y="11430000"/>
            <a:ext cx="2941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4B51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Gehalt</a:t>
            </a:r>
            <a:endParaRPr lang="en-US" sz="1800" dirty="0"/>
          </a:p>
        </p:txBody>
      </p:sp>
      <p:sp>
        <p:nvSpPr>
          <p:cNvPr id="15" name="Wert Gehalt"/>
          <p:cNvSpPr txBox="1"/>
          <p:nvPr/>
        </p:nvSpPr>
        <p:spPr>
          <a:xfrm>
            <a:off x="731520" y="11704320"/>
            <a:ext cx="2941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2F33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 € ____ brutto/Monat</a:t>
            </a:r>
            <a:endParaRPr lang="en-US" sz="1500" dirty="0"/>
          </a:p>
        </p:txBody>
      </p:sp>
      <p:pic>
        <p:nvPicPr>
          <p:cNvPr id="16" name="Icon Standort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3460" y="10744200"/>
            <a:ext cx="640080" cy="640080"/>
          </a:xfrm>
          <a:prstGeom prst="rect">
            <a:avLst/>
          </a:prstGeom>
        </p:spPr>
      </p:pic>
      <p:sp>
        <p:nvSpPr>
          <p:cNvPr id="17" name="Label Standort"/>
          <p:cNvSpPr txBox="1"/>
          <p:nvPr/>
        </p:nvSpPr>
        <p:spPr>
          <a:xfrm>
            <a:off x="3672840" y="11430000"/>
            <a:ext cx="2941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4B51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Standort</a:t>
            </a:r>
            <a:endParaRPr lang="en-US" sz="1800" dirty="0"/>
          </a:p>
        </p:txBody>
      </p:sp>
      <p:sp>
        <p:nvSpPr>
          <p:cNvPr id="18" name="Wert Standort"/>
          <p:cNvSpPr txBox="1"/>
          <p:nvPr/>
        </p:nvSpPr>
        <p:spPr>
          <a:xfrm>
            <a:off x="3672840" y="11704320"/>
            <a:ext cx="2941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2F33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Ort, Osttirol</a:t>
            </a:r>
            <a:endParaRPr lang="en-US" sz="1500" dirty="0"/>
          </a:p>
        </p:txBody>
      </p:sp>
      <p:pic>
        <p:nvPicPr>
          <p:cNvPr id="19" name="Icon Arbeitszeit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4780" y="10744200"/>
            <a:ext cx="640080" cy="640080"/>
          </a:xfrm>
          <a:prstGeom prst="rect">
            <a:avLst/>
          </a:prstGeom>
        </p:spPr>
      </p:pic>
      <p:sp>
        <p:nvSpPr>
          <p:cNvPr id="20" name="Label Arbeitszeit"/>
          <p:cNvSpPr txBox="1"/>
          <p:nvPr/>
        </p:nvSpPr>
        <p:spPr>
          <a:xfrm>
            <a:off x="6614160" y="11430000"/>
            <a:ext cx="2941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4B51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Arbeitszeit</a:t>
            </a:r>
            <a:endParaRPr lang="en-US" sz="1800" dirty="0"/>
          </a:p>
        </p:txBody>
      </p:sp>
      <p:sp>
        <p:nvSpPr>
          <p:cNvPr id="21" name="Wert Arbeitszeit"/>
          <p:cNvSpPr txBox="1"/>
          <p:nvPr/>
        </p:nvSpPr>
        <p:spPr>
          <a:xfrm>
            <a:off x="6614160" y="11704320"/>
            <a:ext cx="2941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2F33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Vollzeit / Teilzeit</a:t>
            </a:r>
            <a:endParaRPr lang="en-US" sz="1500" dirty="0"/>
          </a:p>
        </p:txBody>
      </p:sp>
      <p:sp>
        <p:nvSpPr>
          <p:cNvPr id="23" name="Fuss"/>
          <p:cNvSpPr txBox="1"/>
          <p:nvPr/>
        </p:nvSpPr>
        <p:spPr>
          <a:xfrm>
            <a:off x="731520" y="1207008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A8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jobs.osttirol  ·  Instagram  ·  TikTok</a:t>
            </a:r>
            <a:endParaRPr lang="en-US" sz="1400" dirty="0"/>
          </a:p>
        </p:txBody>
      </p:sp>
      <p:sp>
        <p:nvSpPr>
          <p:cNvPr id="24" name="Seitenzahl"/>
          <p:cNvSpPr txBox="1"/>
          <p:nvPr/>
        </p:nvSpPr>
        <p:spPr>
          <a:xfrm>
            <a:off x="8183880" y="1207008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8A8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3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731520" y="594360"/>
            <a:ext cx="8823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600" dirty="0">
                <a:solidFill>
                  <a:srgbClr val="B07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JOBS.OSTTIROL  ·  [UNTERNEHMEN]</a:t>
            </a:r>
            <a:endParaRPr lang="en-US" sz="2000" dirty="0"/>
          </a:p>
        </p:txBody>
      </p:sp>
      <p:sp>
        <p:nvSpPr>
          <p:cNvPr id="3" name="Titel"/>
          <p:cNvSpPr txBox="1"/>
          <p:nvPr/>
        </p:nvSpPr>
        <p:spPr>
          <a:xfrm>
            <a:off x="731520" y="1051560"/>
            <a:ext cx="8823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600" b="1" dirty="0">
                <a:solidFill>
                  <a:srgbClr val="4B51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UNTERNEHMEN</a:t>
            </a:r>
            <a:endParaRPr lang="en-US" sz="6600" dirty="0"/>
          </a:p>
        </p:txBody>
      </p:sp>
      <p:sp>
        <p:nvSpPr>
          <p:cNvPr id="4" name="Karte Ueber uns"/>
          <p:cNvSpPr/>
          <p:nvPr/>
        </p:nvSpPr>
        <p:spPr>
          <a:xfrm>
            <a:off x="731520" y="2697480"/>
            <a:ext cx="8823960" cy="2743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31750">
            <a:solidFill>
              <a:srgbClr val="4B5136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5" name="Ueber uns Titel"/>
          <p:cNvSpPr txBox="1"/>
          <p:nvPr/>
        </p:nvSpPr>
        <p:spPr>
          <a:xfrm>
            <a:off x="1188720" y="2926080"/>
            <a:ext cx="7909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4B51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 uns</a:t>
            </a:r>
            <a:endParaRPr lang="en-US" sz="3000" dirty="0"/>
          </a:p>
        </p:txBody>
      </p:sp>
      <p:sp>
        <p:nvSpPr>
          <p:cNvPr id="6" name="Ueber uns Text"/>
          <p:cNvSpPr txBox="1"/>
          <p:nvPr/>
        </p:nvSpPr>
        <p:spPr>
          <a:xfrm>
            <a:off x="1188720" y="3657600"/>
            <a:ext cx="79095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dirty="0">
                <a:solidFill>
                  <a:srgbClr val="2F33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bis 3 Sätze zum Unternehmen: Was macht ihr, und warum lohnt es sich, bei euch zu arbeiten?</a:t>
            </a:r>
            <a:endParaRPr lang="en-US" sz="2200" dirty="0"/>
          </a:p>
        </p:txBody>
      </p:sp>
      <p:sp>
        <p:nvSpPr>
          <p:cNvPr id="7" name="Karte Benefits"/>
          <p:cNvSpPr/>
          <p:nvPr/>
        </p:nvSpPr>
        <p:spPr>
          <a:xfrm>
            <a:off x="731520" y="5715000"/>
            <a:ext cx="8823960" cy="3566160"/>
          </a:xfrm>
          <a:prstGeom prst="roundRect">
            <a:avLst>
              <a:gd name="adj" fmla="val 7692"/>
            </a:avLst>
          </a:prstGeom>
          <a:solidFill>
            <a:srgbClr val="4B5136"/>
          </a:solidFill>
          <a:ln w="12700">
            <a:solidFill>
              <a:srgbClr val="4B5136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8" name="Benefits Titel"/>
          <p:cNvSpPr txBox="1"/>
          <p:nvPr/>
        </p:nvSpPr>
        <p:spPr>
          <a:xfrm>
            <a:off x="1188720" y="5943600"/>
            <a:ext cx="7909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E8DC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Benefits</a:t>
            </a:r>
            <a:endParaRPr lang="en-US" sz="3000" dirty="0"/>
          </a:p>
        </p:txBody>
      </p:sp>
      <p:pic>
        <p:nvPicPr>
          <p:cNvPr id="9" name="Benefit Icon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9260" y="6903720"/>
            <a:ext cx="1005840" cy="1005840"/>
          </a:xfrm>
          <a:prstGeom prst="rect">
            <a:avLst/>
          </a:prstGeom>
        </p:spPr>
      </p:pic>
      <p:sp>
        <p:nvSpPr>
          <p:cNvPr id="10" name="Benefit Text 1"/>
          <p:cNvSpPr txBox="1"/>
          <p:nvPr/>
        </p:nvSpPr>
        <p:spPr>
          <a:xfrm>
            <a:off x="822960" y="8092440"/>
            <a:ext cx="2758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dirty="0">
                <a:solidFill>
                  <a:srgbClr val="F7F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Benefit 1</a:t>
            </a:r>
            <a:endParaRPr lang="en-US" sz="2000" dirty="0"/>
          </a:p>
        </p:txBody>
      </p:sp>
      <p:pic>
        <p:nvPicPr>
          <p:cNvPr id="11" name="Benefit Icon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0580" y="6903720"/>
            <a:ext cx="1005840" cy="1005840"/>
          </a:xfrm>
          <a:prstGeom prst="rect">
            <a:avLst/>
          </a:prstGeom>
        </p:spPr>
      </p:pic>
      <p:sp>
        <p:nvSpPr>
          <p:cNvPr id="12" name="Benefit Text 2"/>
          <p:cNvSpPr txBox="1"/>
          <p:nvPr/>
        </p:nvSpPr>
        <p:spPr>
          <a:xfrm>
            <a:off x="3764280" y="8092440"/>
            <a:ext cx="2758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dirty="0">
                <a:solidFill>
                  <a:srgbClr val="F7F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Benefit 2</a:t>
            </a:r>
            <a:endParaRPr lang="en-US" sz="2000" dirty="0"/>
          </a:p>
        </p:txBody>
      </p:sp>
      <p:pic>
        <p:nvPicPr>
          <p:cNvPr id="13" name="Benefit Icon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1900" y="6903720"/>
            <a:ext cx="1005840" cy="1005840"/>
          </a:xfrm>
          <a:prstGeom prst="rect">
            <a:avLst/>
          </a:prstGeom>
        </p:spPr>
      </p:pic>
      <p:sp>
        <p:nvSpPr>
          <p:cNvPr id="14" name="Benefit Text 3"/>
          <p:cNvSpPr txBox="1"/>
          <p:nvPr/>
        </p:nvSpPr>
        <p:spPr>
          <a:xfrm>
            <a:off x="6705600" y="8092440"/>
            <a:ext cx="2758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dirty="0">
                <a:solidFill>
                  <a:srgbClr val="F7F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Benefit 3</a:t>
            </a:r>
            <a:endParaRPr lang="en-US" sz="2000" dirty="0"/>
          </a:p>
        </p:txBody>
      </p:sp>
      <p:sp>
        <p:nvSpPr>
          <p:cNvPr id="15" name="Bewerben Feld"/>
          <p:cNvSpPr/>
          <p:nvPr/>
        </p:nvSpPr>
        <p:spPr>
          <a:xfrm>
            <a:off x="731520" y="9601200"/>
            <a:ext cx="8823960" cy="2103120"/>
          </a:xfrm>
          <a:prstGeom prst="roundRect">
            <a:avLst>
              <a:gd name="adj" fmla="val 13043"/>
            </a:avLst>
          </a:prstGeom>
          <a:solidFill>
            <a:srgbClr val="B07E1E"/>
          </a:solidFill>
          <a:ln w="12700">
            <a:solidFill>
              <a:srgbClr val="B07E1E"/>
            </a:solidFill>
            <a:prstDash val="solid"/>
          </a:ln>
        </p:spPr>
        <p:txBody>
          <a:bodyPr/>
          <a:lstStyle/>
          <a:p>
            <a:endParaRPr lang="de-DE"/>
          </a:p>
        </p:txBody>
      </p:sp>
      <p:sp>
        <p:nvSpPr>
          <p:cNvPr id="16" name="Bewerben Titel"/>
          <p:cNvSpPr txBox="1"/>
          <p:nvPr/>
        </p:nvSpPr>
        <p:spPr>
          <a:xfrm>
            <a:off x="1188720" y="9829800"/>
            <a:ext cx="7909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7F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JETZT BEWERBEN</a:t>
            </a:r>
            <a:endParaRPr lang="en-US" sz="3600" dirty="0"/>
          </a:p>
        </p:txBody>
      </p:sp>
      <p:sp>
        <p:nvSpPr>
          <p:cNvPr id="17" name="Bewerben Weg"/>
          <p:cNvSpPr txBox="1"/>
          <p:nvPr/>
        </p:nvSpPr>
        <p:spPr>
          <a:xfrm>
            <a:off x="1188720" y="10652760"/>
            <a:ext cx="7909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dirty="0">
                <a:solidFill>
                  <a:srgbClr val="F7F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 in Bio oder bewerbung@unternehmen.at</a:t>
            </a:r>
            <a:endParaRPr lang="en-US" sz="2400" dirty="0"/>
          </a:p>
        </p:txBody>
      </p:sp>
      <p:sp>
        <p:nvSpPr>
          <p:cNvPr id="19" name="Fuss"/>
          <p:cNvSpPr txBox="1"/>
          <p:nvPr/>
        </p:nvSpPr>
        <p:spPr>
          <a:xfrm>
            <a:off x="731520" y="1207008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A8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jobs.osttirol  ·  Instagram  ·  TikTok</a:t>
            </a:r>
            <a:endParaRPr lang="en-US" sz="1400" dirty="0"/>
          </a:p>
        </p:txBody>
      </p:sp>
      <p:sp>
        <p:nvSpPr>
          <p:cNvPr id="20" name="Seitenzahl"/>
          <p:cNvSpPr txBox="1"/>
          <p:nvPr/>
        </p:nvSpPr>
        <p:spPr>
          <a:xfrm>
            <a:off x="8183880" y="1207008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8A8F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nweise Titel"/>
          <p:cNvSpPr txBox="1"/>
          <p:nvPr/>
        </p:nvSpPr>
        <p:spPr>
          <a:xfrm>
            <a:off x="731520" y="731520"/>
            <a:ext cx="8823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4B51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HINWEISE FÜR DIE ERSTELLUNG (nicht posten)</a:t>
            </a:r>
            <a:endParaRPr lang="en-US" sz="3400" dirty="0"/>
          </a:p>
        </p:txBody>
      </p:sp>
      <p:sp>
        <p:nvSpPr>
          <p:cNvPr id="3" name="Hinweise Liste"/>
          <p:cNvSpPr txBox="1"/>
          <p:nvPr/>
        </p:nvSpPr>
        <p:spPr>
          <a:xfrm>
            <a:off x="731520" y="2011680"/>
            <a:ext cx="8823960" cy="77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2F33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Format: 1080 x 1350 px (4:5). Als PNG oder JPG exportieren, je Folie ein Bild (Karussell, max. 3 Folien).</a:t>
            </a:r>
            <a:endParaRPr lang="en-US" sz="22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2F33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Fotos, Logos und Texte nur mit geklärten Rechten. Erkennbare Personen nur mit unterschriebener Einverständniserklärung.</a:t>
            </a:r>
            <a:endParaRPr lang="en-US" sz="22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2F33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Gehalt: nur Angaben des Unternehmens. Entgeltangabe nach </a:t>
            </a:r>
            <a:r>
              <a:rPr lang="en-US" sz="2200" dirty="0" err="1">
                <a:solidFill>
                  <a:srgbClr val="2F33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Kollektivvertrag</a:t>
            </a:r>
            <a:r>
              <a:rPr lang="en-US" sz="2200" dirty="0">
                <a:solidFill>
                  <a:srgbClr val="2F33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dirty="0" err="1">
                <a:solidFill>
                  <a:srgbClr val="2F33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beachten</a:t>
            </a:r>
            <a:endParaRPr lang="en-US" sz="22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2F33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Stellentitel mit (w/m/d). Geschlechtsneutral formulieren.</a:t>
            </a:r>
            <a:endParaRPr lang="en-US" sz="22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2F33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Bewerbungsweg: Karriere- oder Bewerbungsseite des Unternehmens oder E-Mail, nicht über jobs.osttirol.</a:t>
            </a:r>
            <a:endParaRPr lang="en-US" sz="22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2F33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Freigabe durch das Unternehmen und durch Judith vor jeder Veröffentlichung.</a:t>
            </a:r>
            <a:endParaRPr lang="en-US" sz="22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2200" dirty="0">
                <a:solidFill>
                  <a:srgbClr val="2F33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Vorlage verwendet die Standardschrift Calibri, sie ist auf Windows und Mac mit Office vorinstalliert.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jobs.osttirol">
  <a:themeElements>
    <a:clrScheme name="jobs.osttirol">
      <a:dk1>
        <a:srgbClr val="2F3322"/>
      </a:dk1>
      <a:lt1>
        <a:srgbClr val="FFFFFF"/>
      </a:lt1>
      <a:dk2>
        <a:srgbClr val="4B5136"/>
      </a:dk2>
      <a:lt2>
        <a:srgbClr val="F7F2EA"/>
      </a:lt2>
      <a:accent1>
        <a:srgbClr val="4B5136"/>
      </a:accent1>
      <a:accent2>
        <a:srgbClr val="B07E1E"/>
      </a:accent2>
      <a:accent3>
        <a:srgbClr val="8A8F73"/>
      </a:accent3>
      <a:accent4>
        <a:srgbClr val="E8DCC5"/>
      </a:accent4>
      <a:accent5>
        <a:srgbClr val="CBB9A3"/>
      </a:accent5>
      <a:accent6>
        <a:srgbClr val="2F3322"/>
      </a:accent6>
      <a:hlink>
        <a:srgbClr val="B07E1E"/>
      </a:hlink>
      <a:folHlink>
        <a:srgbClr val="8A8F73"/>
      </a:folHlink>
    </a:clrScheme>
    <a:fontScheme name="jobs.osttirol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442</Words>
  <Application>Microsoft Macintosh PowerPoint</Application>
  <PresentationFormat>Benutzerdefiniert</PresentationFormat>
  <Paragraphs>62</Paragraphs>
  <Slides>4</Slides>
  <Notes>4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7" baseType="lpstr">
      <vt:lpstr>Arial</vt:lpstr>
      <vt:lpstr>Calibri</vt:lpstr>
      <vt:lpstr>jobs.osttirol</vt:lpstr>
      <vt:lpstr>PowerPoint-Präsentation</vt:lpstr>
      <vt:lpstr>PowerPoint-Präsentation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Vorlage Stellenbeitrag jobs.osttirol</dc:title>
  <dc:subject>PptxGenJS Presentation</dc:subject>
  <dc:creator>jobs.osttirol</dc:creator>
  <cp:lastModifiedBy>Judith | HR Partner</cp:lastModifiedBy>
  <cp:revision>1</cp:revision>
  <dcterms:created xsi:type="dcterms:W3CDTF">2026-10-12T14:05:51Z</dcterms:created>
  <dcterms:modified xsi:type="dcterms:W3CDTF">2026-10-12T14:07:38Z</dcterms:modified>
</cp:coreProperties>
</file>